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09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33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4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84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10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77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75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94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17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97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80B3-AFE3-45C2-A23E-BD7F89F1E0A9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313D-31EE-4C0C-B916-E149C0CBF1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9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prstClr val="black"/>
                </a:solidFill>
              </a:rPr>
              <a:t>Geslaagde foto?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Staat dat wat je wilde op de foto?</a:t>
            </a:r>
          </a:p>
          <a:p>
            <a:r>
              <a:rPr lang="nl-NL" dirty="0" smtClean="0"/>
              <a:t>Is het object goed gecentreerd?</a:t>
            </a:r>
          </a:p>
          <a:p>
            <a:r>
              <a:rPr lang="nl-NL" dirty="0" smtClean="0"/>
              <a:t>Is de belichting goed?</a:t>
            </a:r>
          </a:p>
          <a:p>
            <a:r>
              <a:rPr lang="nl-NL" dirty="0" smtClean="0"/>
              <a:t>Is er goed </a:t>
            </a:r>
            <a:r>
              <a:rPr lang="nl-NL" dirty="0" err="1" smtClean="0"/>
              <a:t>gediafragmeerd</a:t>
            </a:r>
            <a:r>
              <a:rPr lang="nl-NL" dirty="0" smtClean="0"/>
              <a:t>?</a:t>
            </a:r>
          </a:p>
          <a:p>
            <a:r>
              <a:rPr lang="nl-NL" dirty="0" smtClean="0"/>
              <a:t>Heeft de foto het juiste contrast?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644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Geslaagde foto?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Geslaagde foto?</dc:title>
  <dc:creator>laptop</dc:creator>
  <cp:lastModifiedBy>laptop</cp:lastModifiedBy>
  <cp:revision>2</cp:revision>
  <dcterms:created xsi:type="dcterms:W3CDTF">2017-10-30T21:25:46Z</dcterms:created>
  <dcterms:modified xsi:type="dcterms:W3CDTF">2017-10-30T21:42:28Z</dcterms:modified>
</cp:coreProperties>
</file>